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24" r:id="rId5"/>
    <p:sldId id="256" r:id="rId6"/>
    <p:sldId id="325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7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FCFE19-66F4-4C17-86D7-85D046DEB29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25293F-D224-437C-9EB0-2BA9D92A6E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33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>
            <a:extLst>
              <a:ext uri="{FF2B5EF4-FFF2-40B4-BE49-F238E27FC236}">
                <a16:creationId xmlns:a16="http://schemas.microsoft.com/office/drawing/2014/main" id="{F1CCE303-E520-4817-8B21-4E8B2591D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Notes Placeholder 2">
            <a:extLst>
              <a:ext uri="{FF2B5EF4-FFF2-40B4-BE49-F238E27FC236}">
                <a16:creationId xmlns:a16="http://schemas.microsoft.com/office/drawing/2014/main" id="{9FB7B013-2287-43F3-BBEB-A2B2992DBDD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9876" name="Slide Number Placeholder 3">
            <a:extLst>
              <a:ext uri="{FF2B5EF4-FFF2-40B4-BE49-F238E27FC236}">
                <a16:creationId xmlns:a16="http://schemas.microsoft.com/office/drawing/2014/main" id="{28315BD3-18A3-4CF9-9977-038BCD246E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8A1EDC3-88E7-457C-85EF-D1D1147D2D40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5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9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2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98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6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51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1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6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9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1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57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54964-7968-4752-A5DC-7EDB0BA431B3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18ADA-355A-4E53-8D86-DDEEB3D612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94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4" name="Picture 4" descr="color">
            <a:extLst>
              <a:ext uri="{FF2B5EF4-FFF2-40B4-BE49-F238E27FC236}">
                <a16:creationId xmlns:a16="http://schemas.microsoft.com/office/drawing/2014/main" id="{AD0E7E7F-EA0E-4591-9D58-1957B3CED0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7086" y="231886"/>
            <a:ext cx="6154444" cy="639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27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32" descr="BEAR_09_21">
            <a:extLst>
              <a:ext uri="{FF2B5EF4-FFF2-40B4-BE49-F238E27FC236}">
                <a16:creationId xmlns:a16="http://schemas.microsoft.com/office/drawing/2014/main" id="{AC7045C8-0DD7-45A0-AACE-F261D225D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52"/>
          <a:stretch>
            <a:fillRect/>
          </a:stretch>
        </p:blipFill>
        <p:spPr bwMode="auto">
          <a:xfrm>
            <a:off x="304800" y="342900"/>
            <a:ext cx="1446213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color">
            <a:extLst>
              <a:ext uri="{FF2B5EF4-FFF2-40B4-BE49-F238E27FC236}">
                <a16:creationId xmlns:a16="http://schemas.microsoft.com/office/drawing/2014/main" id="{D57991F1-55AE-4A1A-A355-67CEF433A6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113" y="548729"/>
            <a:ext cx="5544520" cy="576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368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276478FF754B45BE1082F7A1206AD9" ma:contentTypeVersion="21" ma:contentTypeDescription="Create a new document." ma:contentTypeScope="" ma:versionID="9e9852bb164c5c0fbd97e180ce2f5034">
  <xsd:schema xmlns:xsd="http://www.w3.org/2001/XMLSchema" xmlns:xs="http://www.w3.org/2001/XMLSchema" xmlns:p="http://schemas.microsoft.com/office/2006/metadata/properties" xmlns:ns3="66064c66-a6ed-46e0-8b6a-f7fcf3fe808d" xmlns:ns4="53788c3f-a3c6-49a4-af11-dd5a10c7d6ec" targetNamespace="http://schemas.microsoft.com/office/2006/metadata/properties" ma:root="true" ma:fieldsID="5affdb159dc39972d8e7f78739d6c1a0" ns3:_="" ns4:_="">
    <xsd:import namespace="66064c66-a6ed-46e0-8b6a-f7fcf3fe808d"/>
    <xsd:import namespace="53788c3f-a3c6-49a4-af11-dd5a10c7d6e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064c66-a6ed-46e0-8b6a-f7fcf3fe808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88c3f-a3c6-49a4-af11-dd5a10c7d6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_activity" ma:index="24" nillable="true" ma:displayName="_activity" ma:hidden="true" ma:internalName="_activity">
      <xsd:simpleType>
        <xsd:restriction base="dms:Note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3788c3f-a3c6-49a4-af11-dd5a10c7d6ec" xsi:nil="true"/>
  </documentManagement>
</p:properties>
</file>

<file path=customXml/itemProps1.xml><?xml version="1.0" encoding="utf-8"?>
<ds:datastoreItem xmlns:ds="http://schemas.openxmlformats.org/officeDocument/2006/customXml" ds:itemID="{BFE3A404-B617-4921-A56F-3ADAE7851B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6064c66-a6ed-46e0-8b6a-f7fcf3fe808d"/>
    <ds:schemaRef ds:uri="53788c3f-a3c6-49a4-af11-dd5a10c7d6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3B1081F-B905-4CC9-A501-6FCC43C0507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32BCBE-882B-469B-947C-CF51C169AD5E}">
  <ds:schemaRefs>
    <ds:schemaRef ds:uri="http://www.w3.org/XML/1998/namespace"/>
    <ds:schemaRef ds:uri="66064c66-a6ed-46e0-8b6a-f7fcf3fe808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53788c3f-a3c6-49a4-af11-dd5a10c7d6ec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</Words>
  <Application>Microsoft Office PowerPoint</Application>
  <PresentationFormat>On-screen Show (4:3)</PresentationFormat>
  <Paragraphs>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Gorman</dc:creator>
  <cp:lastModifiedBy>Linda Gorman</cp:lastModifiedBy>
  <cp:revision>4</cp:revision>
  <dcterms:created xsi:type="dcterms:W3CDTF">2026-02-16T19:26:26Z</dcterms:created>
  <dcterms:modified xsi:type="dcterms:W3CDTF">2026-02-16T20:26:34Z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0x01010007276478FF754B45BE1082F7A1206AD9</vt:lpwstr>
  </property>
</Properties>
</file>