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8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Gorman" userId="2cca921f-67fa-4982-87dc-b841c55efde4" providerId="ADAL" clId="{E24A4279-C313-49DC-9550-0FEA965D3393}"/>
    <pc:docChg chg="delSld modSld">
      <pc:chgData name="Linda Gorman" userId="2cca921f-67fa-4982-87dc-b841c55efde4" providerId="ADAL" clId="{E24A4279-C313-49DC-9550-0FEA965D3393}" dt="2026-02-15T17:36:45.313" v="5" actId="2696"/>
      <pc:docMkLst>
        <pc:docMk/>
      </pc:docMkLst>
      <pc:sldChg chg="addSp modSp">
        <pc:chgData name="Linda Gorman" userId="2cca921f-67fa-4982-87dc-b841c55efde4" providerId="ADAL" clId="{E24A4279-C313-49DC-9550-0FEA965D3393}" dt="2026-02-15T17:36:40.610" v="4" actId="1076"/>
        <pc:sldMkLst>
          <pc:docMk/>
          <pc:sldMk cId="2811465642" sldId="256"/>
        </pc:sldMkLst>
        <pc:spChg chg="add mod">
          <ac:chgData name="Linda Gorman" userId="2cca921f-67fa-4982-87dc-b841c55efde4" providerId="ADAL" clId="{E24A4279-C313-49DC-9550-0FEA965D3393}" dt="2026-02-15T17:36:40.610" v="4" actId="1076"/>
          <ac:spMkLst>
            <pc:docMk/>
            <pc:sldMk cId="2811465642" sldId="256"/>
            <ac:spMk id="3" creationId="{D8EFCEE3-AE96-4726-8FCA-3EB8EAB20D24}"/>
          </ac:spMkLst>
        </pc:spChg>
        <pc:picChg chg="mod">
          <ac:chgData name="Linda Gorman" userId="2cca921f-67fa-4982-87dc-b841c55efde4" providerId="ADAL" clId="{E24A4279-C313-49DC-9550-0FEA965D3393}" dt="2026-02-15T17:36:22.233" v="2" actId="1076"/>
          <ac:picMkLst>
            <pc:docMk/>
            <pc:sldMk cId="2811465642" sldId="256"/>
            <ac:picMk id="1026" creationId="{6B63C349-701E-48C5-B864-20D5CDA0CD34}"/>
          </ac:picMkLst>
        </pc:picChg>
      </pc:sldChg>
      <pc:sldChg chg="del">
        <pc:chgData name="Linda Gorman" userId="2cca921f-67fa-4982-87dc-b841c55efde4" providerId="ADAL" clId="{E24A4279-C313-49DC-9550-0FEA965D3393}" dt="2026-02-15T17:36:45.313" v="5" actId="2696"/>
        <pc:sldMkLst>
          <pc:docMk/>
          <pc:sldMk cId="331803760" sldId="257"/>
        </pc:sldMkLst>
      </pc:sldChg>
      <pc:sldChg chg="del">
        <pc:chgData name="Linda Gorman" userId="2cca921f-67fa-4982-87dc-b841c55efde4" providerId="ADAL" clId="{E24A4279-C313-49DC-9550-0FEA965D3393}" dt="2026-02-15T17:28:07.013" v="0" actId="2696"/>
        <pc:sldMkLst>
          <pc:docMk/>
          <pc:sldMk cId="288963360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6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7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8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1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3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8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9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0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4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B298C-8125-4605-8B1F-4F5DC7320DF8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73568-994A-490F-B288-E069BFC44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3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aculty.washington.edu/chudler/pdf/memobjects.jpg">
            <a:extLst>
              <a:ext uri="{FF2B5EF4-FFF2-40B4-BE49-F238E27FC236}">
                <a16:creationId xmlns:a16="http://schemas.microsoft.com/office/drawing/2014/main" id="{6B63C349-701E-48C5-B864-20D5CDA0CD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7" t="9458" r="3349" b="13643"/>
          <a:stretch/>
        </p:blipFill>
        <p:spPr bwMode="auto">
          <a:xfrm>
            <a:off x="2010158" y="917148"/>
            <a:ext cx="5280688" cy="579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10">
            <a:extLst>
              <a:ext uri="{FF2B5EF4-FFF2-40B4-BE49-F238E27FC236}">
                <a16:creationId xmlns:a16="http://schemas.microsoft.com/office/drawing/2014/main" id="{D8EFCEE3-AE96-4726-8FCA-3EB8EAB20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62" y="146116"/>
            <a:ext cx="79768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Experiment: Refresh Your Memory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3333FF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465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88c3f-a3c6-49a4-af11-dd5a10c7d6e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76478FF754B45BE1082F7A1206AD9" ma:contentTypeVersion="21" ma:contentTypeDescription="Create a new document." ma:contentTypeScope="" ma:versionID="9e9852bb164c5c0fbd97e180ce2f5034">
  <xsd:schema xmlns:xsd="http://www.w3.org/2001/XMLSchema" xmlns:xs="http://www.w3.org/2001/XMLSchema" xmlns:p="http://schemas.microsoft.com/office/2006/metadata/properties" xmlns:ns3="66064c66-a6ed-46e0-8b6a-f7fcf3fe808d" xmlns:ns4="53788c3f-a3c6-49a4-af11-dd5a10c7d6ec" targetNamespace="http://schemas.microsoft.com/office/2006/metadata/properties" ma:root="true" ma:fieldsID="5affdb159dc39972d8e7f78739d6c1a0" ns3:_="" ns4:_="">
    <xsd:import namespace="66064c66-a6ed-46e0-8b6a-f7fcf3fe808d"/>
    <xsd:import namespace="53788c3f-a3c6-49a4-af11-dd5a10c7d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64c66-a6ed-46e0-8b6a-f7fcf3fe80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88c3f-a3c6-49a4-af11-dd5a10c7d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57DAC5-8E66-4755-8DEA-8F44C83EB580}">
  <ds:schemaRefs>
    <ds:schemaRef ds:uri="53788c3f-a3c6-49a4-af11-dd5a10c7d6ec"/>
    <ds:schemaRef ds:uri="http://schemas.openxmlformats.org/package/2006/metadata/core-properties"/>
    <ds:schemaRef ds:uri="66064c66-a6ed-46e0-8b6a-f7fcf3fe808d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612FA3D-1A33-4285-A7BF-534BD1AF2E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119C47-239D-494C-A525-5FEDA0AE60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064c66-a6ed-46e0-8b6a-f7fcf3fe808d"/>
    <ds:schemaRef ds:uri="53788c3f-a3c6-49a4-af11-dd5a10c7d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Gorman</dc:creator>
  <cp:lastModifiedBy>Linda Gorman</cp:lastModifiedBy>
  <cp:revision>1</cp:revision>
  <dcterms:created xsi:type="dcterms:W3CDTF">2024-03-21T11:58:09Z</dcterms:created>
  <dcterms:modified xsi:type="dcterms:W3CDTF">2026-02-15T17:36:58Z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0x01010007276478FF754B45BE1082F7A1206AD9</vt:lpwstr>
  </property>
</Properties>
</file>