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8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Gorman" userId="2cca921f-67fa-4982-87dc-b841c55efde4" providerId="ADAL" clId="{98305250-C262-40A5-8ED4-A302493947AE}"/>
    <pc:docChg chg="delSld modSld">
      <pc:chgData name="Linda Gorman" userId="2cca921f-67fa-4982-87dc-b841c55efde4" providerId="ADAL" clId="{98305250-C262-40A5-8ED4-A302493947AE}" dt="2026-02-15T17:35:52.404" v="207" actId="2696"/>
      <pc:docMkLst>
        <pc:docMk/>
      </pc:docMkLst>
      <pc:sldChg chg="addSp modSp">
        <pc:chgData name="Linda Gorman" userId="2cca921f-67fa-4982-87dc-b841c55efde4" providerId="ADAL" clId="{98305250-C262-40A5-8ED4-A302493947AE}" dt="2026-02-15T17:35:31.918" v="199" actId="20577"/>
        <pc:sldMkLst>
          <pc:docMk/>
          <pc:sldMk cId="331803760" sldId="257"/>
        </pc:sldMkLst>
        <pc:spChg chg="mod">
          <ac:chgData name="Linda Gorman" userId="2cca921f-67fa-4982-87dc-b841c55efde4" providerId="ADAL" clId="{98305250-C262-40A5-8ED4-A302493947AE}" dt="2026-02-15T17:29:26.124" v="3" actId="1076"/>
          <ac:spMkLst>
            <pc:docMk/>
            <pc:sldMk cId="331803760" sldId="257"/>
            <ac:spMk id="7" creationId="{8485E08E-4617-45B0-A3F2-FC8F1C6947DB}"/>
          </ac:spMkLst>
        </pc:spChg>
        <pc:spChg chg="add mod">
          <ac:chgData name="Linda Gorman" userId="2cca921f-67fa-4982-87dc-b841c55efde4" providerId="ADAL" clId="{98305250-C262-40A5-8ED4-A302493947AE}" dt="2026-02-15T17:33:26.217" v="110" actId="1035"/>
          <ac:spMkLst>
            <pc:docMk/>
            <pc:sldMk cId="331803760" sldId="257"/>
            <ac:spMk id="12" creationId="{9776A0F0-39B4-4729-A972-848E4785CA71}"/>
          </ac:spMkLst>
        </pc:spChg>
        <pc:spChg chg="add mod">
          <ac:chgData name="Linda Gorman" userId="2cca921f-67fa-4982-87dc-b841c55efde4" providerId="ADAL" clId="{98305250-C262-40A5-8ED4-A302493947AE}" dt="2026-02-15T17:33:26.217" v="110" actId="1035"/>
          <ac:spMkLst>
            <pc:docMk/>
            <pc:sldMk cId="331803760" sldId="257"/>
            <ac:spMk id="13" creationId="{8395B2B9-348B-4779-B223-BA81F80A0B51}"/>
          </ac:spMkLst>
        </pc:spChg>
        <pc:spChg chg="add mod">
          <ac:chgData name="Linda Gorman" userId="2cca921f-67fa-4982-87dc-b841c55efde4" providerId="ADAL" clId="{98305250-C262-40A5-8ED4-A302493947AE}" dt="2026-02-15T17:33:26.217" v="110" actId="1035"/>
          <ac:spMkLst>
            <pc:docMk/>
            <pc:sldMk cId="331803760" sldId="257"/>
            <ac:spMk id="14" creationId="{AE42F2DC-9FE5-40F8-B114-B1A2E9A5B1BE}"/>
          </ac:spMkLst>
        </pc:spChg>
        <pc:spChg chg="add mod">
          <ac:chgData name="Linda Gorman" userId="2cca921f-67fa-4982-87dc-b841c55efde4" providerId="ADAL" clId="{98305250-C262-40A5-8ED4-A302493947AE}" dt="2026-02-15T17:34:24.024" v="131" actId="20577"/>
          <ac:spMkLst>
            <pc:docMk/>
            <pc:sldMk cId="331803760" sldId="257"/>
            <ac:spMk id="15" creationId="{40DD2254-C367-4ACF-800F-0B9FECC198E1}"/>
          </ac:spMkLst>
        </pc:spChg>
        <pc:spChg chg="add mod">
          <ac:chgData name="Linda Gorman" userId="2cca921f-67fa-4982-87dc-b841c55efde4" providerId="ADAL" clId="{98305250-C262-40A5-8ED4-A302493947AE}" dt="2026-02-15T17:34:44.638" v="144" actId="20577"/>
          <ac:spMkLst>
            <pc:docMk/>
            <pc:sldMk cId="331803760" sldId="257"/>
            <ac:spMk id="20" creationId="{B0367D0A-3D1F-4C10-897C-4284BC9D3474}"/>
          </ac:spMkLst>
        </pc:spChg>
        <pc:spChg chg="add mod">
          <ac:chgData name="Linda Gorman" userId="2cca921f-67fa-4982-87dc-b841c55efde4" providerId="ADAL" clId="{98305250-C262-40A5-8ED4-A302493947AE}" dt="2026-02-15T17:35:02.708" v="162" actId="1076"/>
          <ac:spMkLst>
            <pc:docMk/>
            <pc:sldMk cId="331803760" sldId="257"/>
            <ac:spMk id="21" creationId="{AB249F48-06DD-4657-B4F9-B45020A2481E}"/>
          </ac:spMkLst>
        </pc:spChg>
        <pc:spChg chg="add mod">
          <ac:chgData name="Linda Gorman" userId="2cca921f-67fa-4982-87dc-b841c55efde4" providerId="ADAL" clId="{98305250-C262-40A5-8ED4-A302493947AE}" dt="2026-02-15T17:35:22.749" v="182" actId="1076"/>
          <ac:spMkLst>
            <pc:docMk/>
            <pc:sldMk cId="331803760" sldId="257"/>
            <ac:spMk id="22" creationId="{4A835219-FB78-455E-BF7B-79C0F5AFA59D}"/>
          </ac:spMkLst>
        </pc:spChg>
        <pc:spChg chg="add mod">
          <ac:chgData name="Linda Gorman" userId="2cca921f-67fa-4982-87dc-b841c55efde4" providerId="ADAL" clId="{98305250-C262-40A5-8ED4-A302493947AE}" dt="2026-02-15T17:35:31.918" v="199" actId="20577"/>
          <ac:spMkLst>
            <pc:docMk/>
            <pc:sldMk cId="331803760" sldId="257"/>
            <ac:spMk id="23" creationId="{2D0DF627-2EF7-4A8C-A5F6-C8FAEA0A0FE3}"/>
          </ac:spMkLst>
        </pc:spChg>
        <pc:picChg chg="add mod">
          <ac:chgData name="Linda Gorman" userId="2cca921f-67fa-4982-87dc-b841c55efde4" providerId="ADAL" clId="{98305250-C262-40A5-8ED4-A302493947AE}" dt="2026-02-15T17:33:26.217" v="110" actId="1035"/>
          <ac:picMkLst>
            <pc:docMk/>
            <pc:sldMk cId="331803760" sldId="257"/>
            <ac:picMk id="6" creationId="{49A87B3E-4D47-4235-A0C1-4E31864FC936}"/>
          </ac:picMkLst>
        </pc:picChg>
        <pc:picChg chg="add mod">
          <ac:chgData name="Linda Gorman" userId="2cca921f-67fa-4982-87dc-b841c55efde4" providerId="ADAL" clId="{98305250-C262-40A5-8ED4-A302493947AE}" dt="2026-02-15T17:33:26.217" v="110" actId="1035"/>
          <ac:picMkLst>
            <pc:docMk/>
            <pc:sldMk cId="331803760" sldId="257"/>
            <ac:picMk id="8" creationId="{1E95AF03-A55A-4532-974F-A1540A25BB97}"/>
          </ac:picMkLst>
        </pc:picChg>
        <pc:picChg chg="add mod modCrop">
          <ac:chgData name="Linda Gorman" userId="2cca921f-67fa-4982-87dc-b841c55efde4" providerId="ADAL" clId="{98305250-C262-40A5-8ED4-A302493947AE}" dt="2026-02-15T17:33:26.217" v="110" actId="1035"/>
          <ac:picMkLst>
            <pc:docMk/>
            <pc:sldMk cId="331803760" sldId="257"/>
            <ac:picMk id="9" creationId="{DDA214AA-B39A-436F-BD2B-B9349E27B1B4}"/>
          </ac:picMkLst>
        </pc:picChg>
        <pc:picChg chg="add mod">
          <ac:chgData name="Linda Gorman" userId="2cca921f-67fa-4982-87dc-b841c55efde4" providerId="ADAL" clId="{98305250-C262-40A5-8ED4-A302493947AE}" dt="2026-02-15T17:33:26.217" v="110" actId="1035"/>
          <ac:picMkLst>
            <pc:docMk/>
            <pc:sldMk cId="331803760" sldId="257"/>
            <ac:picMk id="10" creationId="{21492875-D4D9-4650-8948-039AA1986EA7}"/>
          </ac:picMkLst>
        </pc:picChg>
        <pc:picChg chg="mod">
          <ac:chgData name="Linda Gorman" userId="2cca921f-67fa-4982-87dc-b841c55efde4" providerId="ADAL" clId="{98305250-C262-40A5-8ED4-A302493947AE}" dt="2026-02-15T17:29:21.977" v="2" actId="1076"/>
          <ac:picMkLst>
            <pc:docMk/>
            <pc:sldMk cId="331803760" sldId="257"/>
            <ac:picMk id="11" creationId="{6CD0BDD3-DEE9-41DA-B72E-4045E28E01F0}"/>
          </ac:picMkLst>
        </pc:picChg>
        <pc:picChg chg="add mod">
          <ac:chgData name="Linda Gorman" userId="2cca921f-67fa-4982-87dc-b841c55efde4" providerId="ADAL" clId="{98305250-C262-40A5-8ED4-A302493947AE}" dt="2026-02-15T17:33:32.831" v="111" actId="1076"/>
          <ac:picMkLst>
            <pc:docMk/>
            <pc:sldMk cId="331803760" sldId="257"/>
            <ac:picMk id="16" creationId="{67F6A323-7144-4F9B-B0DB-54DD8236BA8D}"/>
          </ac:picMkLst>
        </pc:picChg>
        <pc:picChg chg="add mod">
          <ac:chgData name="Linda Gorman" userId="2cca921f-67fa-4982-87dc-b841c55efde4" providerId="ADAL" clId="{98305250-C262-40A5-8ED4-A302493947AE}" dt="2026-02-15T17:33:34.363" v="112" actId="1076"/>
          <ac:picMkLst>
            <pc:docMk/>
            <pc:sldMk cId="331803760" sldId="257"/>
            <ac:picMk id="17" creationId="{C86CC1F9-6F0D-43BC-93F0-D02CD427CEEC}"/>
          </ac:picMkLst>
        </pc:picChg>
        <pc:picChg chg="add mod">
          <ac:chgData name="Linda Gorman" userId="2cca921f-67fa-4982-87dc-b841c55efde4" providerId="ADAL" clId="{98305250-C262-40A5-8ED4-A302493947AE}" dt="2026-02-15T17:33:51.834" v="115" actId="1076"/>
          <ac:picMkLst>
            <pc:docMk/>
            <pc:sldMk cId="331803760" sldId="257"/>
            <ac:picMk id="18" creationId="{A3309F7E-30B3-4AD3-8081-6297C2EA487F}"/>
          </ac:picMkLst>
        </pc:picChg>
        <pc:picChg chg="add mod">
          <ac:chgData name="Linda Gorman" userId="2cca921f-67fa-4982-87dc-b841c55efde4" providerId="ADAL" clId="{98305250-C262-40A5-8ED4-A302493947AE}" dt="2026-02-15T17:34:13.397" v="120" actId="1076"/>
          <ac:picMkLst>
            <pc:docMk/>
            <pc:sldMk cId="331803760" sldId="257"/>
            <ac:picMk id="19" creationId="{A7EFCF03-E339-4153-99D8-00D892EA2FE3}"/>
          </ac:picMkLst>
        </pc:picChg>
      </pc:sldChg>
      <pc:sldChg chg="del">
        <pc:chgData name="Linda Gorman" userId="2cca921f-67fa-4982-87dc-b841c55efde4" providerId="ADAL" clId="{98305250-C262-40A5-8ED4-A302493947AE}" dt="2026-02-15T17:35:52.388" v="200" actId="2696"/>
        <pc:sldMkLst>
          <pc:docMk/>
          <pc:sldMk cId="2889633607" sldId="258"/>
        </pc:sldMkLst>
      </pc:sldChg>
      <pc:sldChg chg="del">
        <pc:chgData name="Linda Gorman" userId="2cca921f-67fa-4982-87dc-b841c55efde4" providerId="ADAL" clId="{98305250-C262-40A5-8ED4-A302493947AE}" dt="2026-02-15T17:35:52.388" v="201" actId="2696"/>
        <pc:sldMkLst>
          <pc:docMk/>
          <pc:sldMk cId="2326276580" sldId="259"/>
        </pc:sldMkLst>
      </pc:sldChg>
      <pc:sldChg chg="del">
        <pc:chgData name="Linda Gorman" userId="2cca921f-67fa-4982-87dc-b841c55efde4" providerId="ADAL" clId="{98305250-C262-40A5-8ED4-A302493947AE}" dt="2026-02-15T17:35:52.388" v="202" actId="2696"/>
        <pc:sldMkLst>
          <pc:docMk/>
          <pc:sldMk cId="1762059446" sldId="260"/>
        </pc:sldMkLst>
      </pc:sldChg>
      <pc:sldChg chg="del">
        <pc:chgData name="Linda Gorman" userId="2cca921f-67fa-4982-87dc-b841c55efde4" providerId="ADAL" clId="{98305250-C262-40A5-8ED4-A302493947AE}" dt="2026-02-15T17:35:52.388" v="203" actId="2696"/>
        <pc:sldMkLst>
          <pc:docMk/>
          <pc:sldMk cId="1921829552" sldId="261"/>
        </pc:sldMkLst>
      </pc:sldChg>
      <pc:sldChg chg="del">
        <pc:chgData name="Linda Gorman" userId="2cca921f-67fa-4982-87dc-b841c55efde4" providerId="ADAL" clId="{98305250-C262-40A5-8ED4-A302493947AE}" dt="2026-02-15T17:35:52.388" v="204" actId="2696"/>
        <pc:sldMkLst>
          <pc:docMk/>
          <pc:sldMk cId="878578602" sldId="262"/>
        </pc:sldMkLst>
      </pc:sldChg>
      <pc:sldChg chg="del">
        <pc:chgData name="Linda Gorman" userId="2cca921f-67fa-4982-87dc-b841c55efde4" providerId="ADAL" clId="{98305250-C262-40A5-8ED4-A302493947AE}" dt="2026-02-15T17:35:52.388" v="205" actId="2696"/>
        <pc:sldMkLst>
          <pc:docMk/>
          <pc:sldMk cId="2841915237" sldId="263"/>
        </pc:sldMkLst>
      </pc:sldChg>
      <pc:sldChg chg="del">
        <pc:chgData name="Linda Gorman" userId="2cca921f-67fa-4982-87dc-b841c55efde4" providerId="ADAL" clId="{98305250-C262-40A5-8ED4-A302493947AE}" dt="2026-02-15T17:35:52.388" v="206" actId="2696"/>
        <pc:sldMkLst>
          <pc:docMk/>
          <pc:sldMk cId="1382616201" sldId="264"/>
        </pc:sldMkLst>
      </pc:sldChg>
      <pc:sldChg chg="del">
        <pc:chgData name="Linda Gorman" userId="2cca921f-67fa-4982-87dc-b841c55efde4" providerId="ADAL" clId="{98305250-C262-40A5-8ED4-A302493947AE}" dt="2026-02-15T17:35:52.404" v="207" actId="2696"/>
        <pc:sldMkLst>
          <pc:docMk/>
          <pc:sldMk cId="4182403725" sldId="265"/>
        </pc:sldMkLst>
      </pc:sldChg>
    </pc:docChg>
  </pc:docChgLst>
  <pc:docChgLst>
    <pc:chgData name="Linda Gorman" userId="2cca921f-67fa-4982-87dc-b841c55efde4" providerId="ADAL" clId="{182C5AFD-79D6-402F-80EF-D11820FAC740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6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7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8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1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3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8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9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0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4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3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A165A259-77A4-480B-91B1-D5E851ED9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8485E08E-4617-45B0-A3F2-FC8F1C694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8811" y="345840"/>
            <a:ext cx="525336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b="1" dirty="0">
                <a:solidFill>
                  <a:srgbClr val="3333FF"/>
                </a:solidFill>
                <a:latin typeface="Comic Sans MS" panose="030F0702030302020204" pitchFamily="66" charset="0"/>
              </a:rPr>
              <a:t>Think Outside the Box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3333FF"/>
              </a:solidFill>
              <a:effectLst/>
              <a:latin typeface="Comic Sans MS" panose="030F0702030302020204" pitchFamily="66" charset="0"/>
            </a:endParaRPr>
          </a:p>
        </p:txBody>
      </p:sp>
      <p:pic>
        <p:nvPicPr>
          <p:cNvPr id="11" name="Picture 2" descr="Think out box Vectors &amp; Illustrations for Free Download | Freepik">
            <a:extLst>
              <a:ext uri="{FF2B5EF4-FFF2-40B4-BE49-F238E27FC236}">
                <a16:creationId xmlns:a16="http://schemas.microsoft.com/office/drawing/2014/main" id="{6CD0BDD3-DEE9-41DA-B72E-4045E28E01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9" t="10094" r="7741" b="4781"/>
          <a:stretch/>
        </p:blipFill>
        <p:spPr bwMode="auto">
          <a:xfrm>
            <a:off x="308815" y="85856"/>
            <a:ext cx="1512033" cy="144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Tovolo, 11&quot; Whip Whisk, Silver">
            <a:extLst>
              <a:ext uri="{FF2B5EF4-FFF2-40B4-BE49-F238E27FC236}">
                <a16:creationId xmlns:a16="http://schemas.microsoft.com/office/drawing/2014/main" id="{49A87B3E-4D47-4235-A0C1-4E31864FC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8" y="1772232"/>
            <a:ext cx="1617074" cy="1637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anish study finds plastic bags have ...">
            <a:extLst>
              <a:ext uri="{FF2B5EF4-FFF2-40B4-BE49-F238E27FC236}">
                <a16:creationId xmlns:a16="http://schemas.microsoft.com/office/drawing/2014/main" id="{1E95AF03-A55A-4532-974F-A1540A25B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219" y="1244333"/>
            <a:ext cx="1663781" cy="232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3-Pack Basic Sock">
            <a:extLst>
              <a:ext uri="{FF2B5EF4-FFF2-40B4-BE49-F238E27FC236}">
                <a16:creationId xmlns:a16="http://schemas.microsoft.com/office/drawing/2014/main" id="{DDA214AA-B39A-436F-BD2B-B9349E27B1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" b="-1266"/>
          <a:stretch/>
        </p:blipFill>
        <p:spPr bwMode="auto">
          <a:xfrm>
            <a:off x="4879096" y="1419125"/>
            <a:ext cx="1962566" cy="199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iware Dinner Spoons Set, Food Grade Stainless Steel Spoons Silverware for  Home, Kitchen or Restaurant - Mirror Polished, Dishwasher Safe, Set of 12,  ...">
            <a:extLst>
              <a:ext uri="{FF2B5EF4-FFF2-40B4-BE49-F238E27FC236}">
                <a16:creationId xmlns:a16="http://schemas.microsoft.com/office/drawing/2014/main" id="{21492875-D4D9-4650-8948-039AA1986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356" y="1772232"/>
            <a:ext cx="1803421" cy="1309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776A0F0-39B4-4729-A972-848E4785CA71}"/>
              </a:ext>
            </a:extLst>
          </p:cNvPr>
          <p:cNvSpPr txBox="1"/>
          <p:nvPr/>
        </p:nvSpPr>
        <p:spPr>
          <a:xfrm>
            <a:off x="960148" y="3573627"/>
            <a:ext cx="1166204" cy="457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Whisk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95B2B9-348B-4779-B223-BA81F80A0B51}"/>
              </a:ext>
            </a:extLst>
          </p:cNvPr>
          <p:cNvSpPr txBox="1"/>
          <p:nvPr/>
        </p:nvSpPr>
        <p:spPr>
          <a:xfrm>
            <a:off x="2908220" y="3573627"/>
            <a:ext cx="17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Plastic Bag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42F2DC-9FE5-40F8-B114-B1A2E9A5B1BE}"/>
              </a:ext>
            </a:extLst>
          </p:cNvPr>
          <p:cNvSpPr txBox="1"/>
          <p:nvPr/>
        </p:nvSpPr>
        <p:spPr>
          <a:xfrm>
            <a:off x="5374911" y="3570964"/>
            <a:ext cx="1166204" cy="457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Sock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D2254-C367-4ACF-800F-0B9FECC198E1}"/>
              </a:ext>
            </a:extLst>
          </p:cNvPr>
          <p:cNvSpPr txBox="1"/>
          <p:nvPr/>
        </p:nvSpPr>
        <p:spPr>
          <a:xfrm>
            <a:off x="7644573" y="3478423"/>
            <a:ext cx="1166204" cy="457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Spoon</a:t>
            </a:r>
          </a:p>
        </p:txBody>
      </p:sp>
      <p:pic>
        <p:nvPicPr>
          <p:cNvPr id="16" name="Picture 2" descr="Soft Pillow (High)">
            <a:extLst>
              <a:ext uri="{FF2B5EF4-FFF2-40B4-BE49-F238E27FC236}">
                <a16:creationId xmlns:a16="http://schemas.microsoft.com/office/drawing/2014/main" id="{67F6A323-7144-4F9B-B0DB-54DD8236B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52" y="4374632"/>
            <a:ext cx="2062113" cy="206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NORDVIKEN chair, antique stain - IKEA">
            <a:extLst>
              <a:ext uri="{FF2B5EF4-FFF2-40B4-BE49-F238E27FC236}">
                <a16:creationId xmlns:a16="http://schemas.microsoft.com/office/drawing/2014/main" id="{C86CC1F9-6F0D-43BC-93F0-D02CD427C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509" y="4247333"/>
            <a:ext cx="1907750" cy="190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Toilet paper - Wikipedia">
            <a:extLst>
              <a:ext uri="{FF2B5EF4-FFF2-40B4-BE49-F238E27FC236}">
                <a16:creationId xmlns:a16="http://schemas.microsoft.com/office/drawing/2014/main" id="{A3309F7E-30B3-4AD3-8081-6297C2EA4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CFDFF"/>
              </a:clrFrom>
              <a:clrTo>
                <a:srgbClr val="FC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292" y="4332621"/>
            <a:ext cx="2182880" cy="163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2.5 Qt. Bucket">
            <a:extLst>
              <a:ext uri="{FF2B5EF4-FFF2-40B4-BE49-F238E27FC236}">
                <a16:creationId xmlns:a16="http://schemas.microsoft.com/office/drawing/2014/main" id="{A7EFCF03-E339-4153-99D8-00D892EA2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095" y="4194556"/>
            <a:ext cx="1637160" cy="163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0367D0A-3D1F-4C10-897C-4284BC9D3474}"/>
              </a:ext>
            </a:extLst>
          </p:cNvPr>
          <p:cNvSpPr txBox="1"/>
          <p:nvPr/>
        </p:nvSpPr>
        <p:spPr>
          <a:xfrm>
            <a:off x="960148" y="6288176"/>
            <a:ext cx="1166204" cy="457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Pillow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249F48-06DD-4657-B4F9-B45020A2481E}"/>
              </a:ext>
            </a:extLst>
          </p:cNvPr>
          <p:cNvSpPr txBox="1"/>
          <p:nvPr/>
        </p:nvSpPr>
        <p:spPr>
          <a:xfrm>
            <a:off x="3185988" y="6292641"/>
            <a:ext cx="1166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Chair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A835219-FB78-455E-BF7B-79C0F5AFA59D}"/>
              </a:ext>
            </a:extLst>
          </p:cNvPr>
          <p:cNvSpPr txBox="1"/>
          <p:nvPr/>
        </p:nvSpPr>
        <p:spPr>
          <a:xfrm>
            <a:off x="5237988" y="6255881"/>
            <a:ext cx="2034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Toilet Paper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0DF627-2EF7-4A8C-A5F6-C8FAEA0A0FE3}"/>
              </a:ext>
            </a:extLst>
          </p:cNvPr>
          <p:cNvSpPr txBox="1"/>
          <p:nvPr/>
        </p:nvSpPr>
        <p:spPr>
          <a:xfrm>
            <a:off x="7644573" y="6192972"/>
            <a:ext cx="1166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Bucket</a:t>
            </a:r>
          </a:p>
        </p:txBody>
      </p:sp>
    </p:spTree>
    <p:extLst>
      <p:ext uri="{BB962C8B-B14F-4D97-AF65-F5344CB8AC3E}">
        <p14:creationId xmlns:p14="http://schemas.microsoft.com/office/powerpoint/2010/main" val="331803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88c3f-a3c6-49a4-af11-dd5a10c7d6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76478FF754B45BE1082F7A1206AD9" ma:contentTypeVersion="21" ma:contentTypeDescription="Create a new document." ma:contentTypeScope="" ma:versionID="9e9852bb164c5c0fbd97e180ce2f5034">
  <xsd:schema xmlns:xsd="http://www.w3.org/2001/XMLSchema" xmlns:xs="http://www.w3.org/2001/XMLSchema" xmlns:p="http://schemas.microsoft.com/office/2006/metadata/properties" xmlns:ns3="66064c66-a6ed-46e0-8b6a-f7fcf3fe808d" xmlns:ns4="53788c3f-a3c6-49a4-af11-dd5a10c7d6ec" targetNamespace="http://schemas.microsoft.com/office/2006/metadata/properties" ma:root="true" ma:fieldsID="5affdb159dc39972d8e7f78739d6c1a0" ns3:_="" ns4:_="">
    <xsd:import namespace="66064c66-a6ed-46e0-8b6a-f7fcf3fe808d"/>
    <xsd:import namespace="53788c3f-a3c6-49a4-af11-dd5a10c7d6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64c66-a6ed-46e0-8b6a-f7fcf3fe80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88c3f-a3c6-49a4-af11-dd5a10c7d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12FA3D-1A33-4285-A7BF-534BD1AF2E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57DAC5-8E66-4755-8DEA-8F44C83EB580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66064c66-a6ed-46e0-8b6a-f7fcf3fe808d"/>
    <ds:schemaRef ds:uri="53788c3f-a3c6-49a4-af11-dd5a10c7d6ec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6915E2B-4581-4FC4-A4FF-B059FD2940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064c66-a6ed-46e0-8b6a-f7fcf3fe808d"/>
    <ds:schemaRef ds:uri="53788c3f-a3c6-49a4-af11-dd5a10c7d6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Gorman</dc:creator>
  <cp:lastModifiedBy>Linda Gorman</cp:lastModifiedBy>
  <cp:revision>4</cp:revision>
  <dcterms:created xsi:type="dcterms:W3CDTF">2024-03-21T11:58:09Z</dcterms:created>
  <dcterms:modified xsi:type="dcterms:W3CDTF">2026-02-15T17:36:04Z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0x01010007276478FF754B45BE1082F7A1206AD9</vt:lpwstr>
  </property>
</Properties>
</file>