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3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321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0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9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0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5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1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41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4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5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96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0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AC70-D02A-41E5-B2B2-94BCDBBC5C2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EA23B-D648-4190-8DEC-61492CA2A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7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5A7FA7-22AB-401F-94A3-7080A9ADA10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45451"/>
            <a:ext cx="9002195" cy="6492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133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276478FF754B45BE1082F7A1206AD9" ma:contentTypeVersion="21" ma:contentTypeDescription="Create a new document." ma:contentTypeScope="" ma:versionID="9e9852bb164c5c0fbd97e180ce2f5034">
  <xsd:schema xmlns:xsd="http://www.w3.org/2001/XMLSchema" xmlns:xs="http://www.w3.org/2001/XMLSchema" xmlns:p="http://schemas.microsoft.com/office/2006/metadata/properties" xmlns:ns3="66064c66-a6ed-46e0-8b6a-f7fcf3fe808d" xmlns:ns4="53788c3f-a3c6-49a4-af11-dd5a10c7d6ec" targetNamespace="http://schemas.microsoft.com/office/2006/metadata/properties" ma:root="true" ma:fieldsID="5affdb159dc39972d8e7f78739d6c1a0" ns3:_="" ns4:_="">
    <xsd:import namespace="66064c66-a6ed-46e0-8b6a-f7fcf3fe808d"/>
    <xsd:import namespace="53788c3f-a3c6-49a4-af11-dd5a10c7d6e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064c66-a6ed-46e0-8b6a-f7fcf3fe80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88c3f-a3c6-49a4-af11-dd5a10c7d6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88c3f-a3c6-49a4-af11-dd5a10c7d6ec" xsi:nil="true"/>
  </documentManagement>
</p:properties>
</file>

<file path=customXml/itemProps1.xml><?xml version="1.0" encoding="utf-8"?>
<ds:datastoreItem xmlns:ds="http://schemas.openxmlformats.org/officeDocument/2006/customXml" ds:itemID="{8DC90D55-5AA1-49D2-A299-A75F244785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064c66-a6ed-46e0-8b6a-f7fcf3fe808d"/>
    <ds:schemaRef ds:uri="53788c3f-a3c6-49a4-af11-dd5a10c7d6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17281E-6672-4F60-8367-20F8A5918B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45770D-0701-448D-A0A0-9E6F81B11B2E}">
  <ds:schemaRefs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  <ds:schemaRef ds:uri="66064c66-a6ed-46e0-8b6a-f7fcf3fe808d"/>
    <ds:schemaRef ds:uri="http://schemas.microsoft.com/office/2006/metadata/properties"/>
    <ds:schemaRef ds:uri="53788c3f-a3c6-49a4-af11-dd5a10c7d6ec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Gorman</dc:creator>
  <cp:lastModifiedBy>Linda Gorman</cp:lastModifiedBy>
  <cp:revision>1</cp:revision>
  <dcterms:created xsi:type="dcterms:W3CDTF">2026-01-21T13:10:34Z</dcterms:created>
  <dcterms:modified xsi:type="dcterms:W3CDTF">2026-01-21T13:14:32Z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0x01010007276478FF754B45BE1082F7A1206AD9</vt:lpwstr>
  </property>
</Properties>
</file>