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  <p:sldId id="256" r:id="rId6"/>
    <p:sldId id="257" r:id="rId7"/>
    <p:sldId id="258" r:id="rId8"/>
    <p:sldId id="259" r:id="rId9"/>
    <p:sldId id="260" r:id="rId10"/>
    <p:sldId id="261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3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Gorman" userId="2cca921f-67fa-4982-87dc-b841c55efde4" providerId="ADAL" clId="{F30590B7-AA30-4A9B-8054-F64DFDF55C79}"/>
    <pc:docChg chg="custSel addSld delSld modSld sldOrd">
      <pc:chgData name="Linda Gorman" userId="2cca921f-67fa-4982-87dc-b841c55efde4" providerId="ADAL" clId="{F30590B7-AA30-4A9B-8054-F64DFDF55C79}" dt="2024-02-19T14:51:12.658" v="208"/>
      <pc:docMkLst>
        <pc:docMk/>
      </pc:docMkLst>
      <pc:sldChg chg="addSp modSp">
        <pc:chgData name="Linda Gorman" userId="2cca921f-67fa-4982-87dc-b841c55efde4" providerId="ADAL" clId="{F30590B7-AA30-4A9B-8054-F64DFDF55C79}" dt="2024-02-19T14:37:54.533" v="179" actId="1036"/>
        <pc:sldMkLst>
          <pc:docMk/>
          <pc:sldMk cId="222357307" sldId="256"/>
        </pc:sldMkLst>
        <pc:spChg chg="add mod">
          <ac:chgData name="Linda Gorman" userId="2cca921f-67fa-4982-87dc-b841c55efde4" providerId="ADAL" clId="{F30590B7-AA30-4A9B-8054-F64DFDF55C79}" dt="2024-02-19T14:37:36.960" v="169" actId="164"/>
          <ac:spMkLst>
            <pc:docMk/>
            <pc:sldMk cId="222357307" sldId="256"/>
            <ac:spMk id="5" creationId="{7619096C-1AC2-4677-8EAD-1888409E2367}"/>
          </ac:spMkLst>
        </pc:spChg>
        <pc:grpChg chg="add mod">
          <ac:chgData name="Linda Gorman" userId="2cca921f-67fa-4982-87dc-b841c55efde4" providerId="ADAL" clId="{F30590B7-AA30-4A9B-8054-F64DFDF55C79}" dt="2024-02-19T14:37:54.533" v="179" actId="1036"/>
          <ac:grpSpMkLst>
            <pc:docMk/>
            <pc:sldMk cId="222357307" sldId="256"/>
            <ac:grpSpMk id="7" creationId="{14ABF327-A23A-4763-9B02-18DB7364EE46}"/>
          </ac:grpSpMkLst>
        </pc:grpChg>
        <pc:picChg chg="mod">
          <ac:chgData name="Linda Gorman" userId="2cca921f-67fa-4982-87dc-b841c55efde4" providerId="ADAL" clId="{F30590B7-AA30-4A9B-8054-F64DFDF55C79}" dt="2024-02-19T14:36:24.816" v="160" actId="1076"/>
          <ac:picMkLst>
            <pc:docMk/>
            <pc:sldMk cId="222357307" sldId="256"/>
            <ac:picMk id="4" creationId="{D76D9047-98EE-4E07-B302-41A6CA46376A}"/>
          </ac:picMkLst>
        </pc:picChg>
        <pc:picChg chg="add mod">
          <ac:chgData name="Linda Gorman" userId="2cca921f-67fa-4982-87dc-b841c55efde4" providerId="ADAL" clId="{F30590B7-AA30-4A9B-8054-F64DFDF55C79}" dt="2024-02-19T14:37:36.960" v="169" actId="164"/>
          <ac:picMkLst>
            <pc:docMk/>
            <pc:sldMk cId="222357307" sldId="256"/>
            <ac:picMk id="6" creationId="{734BB24F-8054-4F64-BFA3-B0673151DA13}"/>
          </ac:picMkLst>
        </pc:picChg>
      </pc:sldChg>
      <pc:sldChg chg="addSp modSp">
        <pc:chgData name="Linda Gorman" userId="2cca921f-67fa-4982-87dc-b841c55efde4" providerId="ADAL" clId="{F30590B7-AA30-4A9B-8054-F64DFDF55C79}" dt="2024-02-19T14:38:24.143" v="183" actId="14100"/>
        <pc:sldMkLst>
          <pc:docMk/>
          <pc:sldMk cId="2166407504" sldId="257"/>
        </pc:sldMkLst>
        <pc:grpChg chg="add">
          <ac:chgData name="Linda Gorman" userId="2cca921f-67fa-4982-87dc-b841c55efde4" providerId="ADAL" clId="{F30590B7-AA30-4A9B-8054-F64DFDF55C79}" dt="2024-02-19T14:38:14.496" v="182"/>
          <ac:grpSpMkLst>
            <pc:docMk/>
            <pc:sldMk cId="2166407504" sldId="257"/>
            <ac:grpSpMk id="3" creationId="{DC108209-0E48-43CF-8161-C67482DCDDD3}"/>
          </ac:grpSpMkLst>
        </pc:grpChg>
        <pc:picChg chg="mod">
          <ac:chgData name="Linda Gorman" userId="2cca921f-67fa-4982-87dc-b841c55efde4" providerId="ADAL" clId="{F30590B7-AA30-4A9B-8054-F64DFDF55C79}" dt="2024-02-19T14:38:24.143" v="183" actId="14100"/>
          <ac:picMkLst>
            <pc:docMk/>
            <pc:sldMk cId="2166407504" sldId="257"/>
            <ac:picMk id="2" creationId="{3468CAD8-7EFB-4192-B559-D5D31DE68821}"/>
          </ac:picMkLst>
        </pc:picChg>
      </pc:sldChg>
      <pc:sldChg chg="addSp modSp">
        <pc:chgData name="Linda Gorman" userId="2cca921f-67fa-4982-87dc-b841c55efde4" providerId="ADAL" clId="{F30590B7-AA30-4A9B-8054-F64DFDF55C79}" dt="2024-02-19T14:50:57.287" v="203"/>
        <pc:sldMkLst>
          <pc:docMk/>
          <pc:sldMk cId="3197580822" sldId="258"/>
        </pc:sldMkLst>
        <pc:grpChg chg="add">
          <ac:chgData name="Linda Gorman" userId="2cca921f-67fa-4982-87dc-b841c55efde4" providerId="ADAL" clId="{F30590B7-AA30-4A9B-8054-F64DFDF55C79}" dt="2024-02-19T14:50:57.287" v="203"/>
          <ac:grpSpMkLst>
            <pc:docMk/>
            <pc:sldMk cId="3197580822" sldId="258"/>
            <ac:grpSpMk id="3" creationId="{FDB2062D-6E6C-4921-9BCE-E127A8F2D8F3}"/>
          </ac:grpSpMkLst>
        </pc:grpChg>
        <pc:picChg chg="mod">
          <ac:chgData name="Linda Gorman" userId="2cca921f-67fa-4982-87dc-b841c55efde4" providerId="ADAL" clId="{F30590B7-AA30-4A9B-8054-F64DFDF55C79}" dt="2024-02-19T14:49:34.579" v="186" actId="1076"/>
          <ac:picMkLst>
            <pc:docMk/>
            <pc:sldMk cId="3197580822" sldId="258"/>
            <ac:picMk id="2" creationId="{D89A9BCE-79F5-494C-BE17-2AC185977C2E}"/>
          </ac:picMkLst>
        </pc:picChg>
      </pc:sldChg>
      <pc:sldChg chg="addSp modSp">
        <pc:chgData name="Linda Gorman" userId="2cca921f-67fa-4982-87dc-b841c55efde4" providerId="ADAL" clId="{F30590B7-AA30-4A9B-8054-F64DFDF55C79}" dt="2024-02-19T14:51:07.155" v="206" actId="1076"/>
        <pc:sldMkLst>
          <pc:docMk/>
          <pc:sldMk cId="1243531329" sldId="259"/>
        </pc:sldMkLst>
        <pc:grpChg chg="add">
          <ac:chgData name="Linda Gorman" userId="2cca921f-67fa-4982-87dc-b841c55efde4" providerId="ADAL" clId="{F30590B7-AA30-4A9B-8054-F64DFDF55C79}" dt="2024-02-19T14:50:59.826" v="204"/>
          <ac:grpSpMkLst>
            <pc:docMk/>
            <pc:sldMk cId="1243531329" sldId="259"/>
            <ac:grpSpMk id="3" creationId="{BE349515-229B-43FE-901E-D945A043D1CC}"/>
          </ac:grpSpMkLst>
        </pc:grpChg>
        <pc:picChg chg="mod">
          <ac:chgData name="Linda Gorman" userId="2cca921f-67fa-4982-87dc-b841c55efde4" providerId="ADAL" clId="{F30590B7-AA30-4A9B-8054-F64DFDF55C79}" dt="2024-02-19T14:51:07.155" v="206" actId="1076"/>
          <ac:picMkLst>
            <pc:docMk/>
            <pc:sldMk cId="1243531329" sldId="259"/>
            <ac:picMk id="2" creationId="{E39C4C58-11A3-49AD-8491-9BAF0FD813F1}"/>
          </ac:picMkLst>
        </pc:picChg>
      </pc:sldChg>
      <pc:sldChg chg="addSp modSp">
        <pc:chgData name="Linda Gorman" userId="2cca921f-67fa-4982-87dc-b841c55efde4" providerId="ADAL" clId="{F30590B7-AA30-4A9B-8054-F64DFDF55C79}" dt="2024-02-19T14:51:10.440" v="207"/>
        <pc:sldMkLst>
          <pc:docMk/>
          <pc:sldMk cId="3877862046" sldId="260"/>
        </pc:sldMkLst>
        <pc:grpChg chg="add">
          <ac:chgData name="Linda Gorman" userId="2cca921f-67fa-4982-87dc-b841c55efde4" providerId="ADAL" clId="{F30590B7-AA30-4A9B-8054-F64DFDF55C79}" dt="2024-02-19T14:51:10.440" v="207"/>
          <ac:grpSpMkLst>
            <pc:docMk/>
            <pc:sldMk cId="3877862046" sldId="260"/>
            <ac:grpSpMk id="3" creationId="{DB90F91E-88AC-4F2D-A071-392FAC6169D6}"/>
          </ac:grpSpMkLst>
        </pc:grpChg>
        <pc:picChg chg="mod">
          <ac:chgData name="Linda Gorman" userId="2cca921f-67fa-4982-87dc-b841c55efde4" providerId="ADAL" clId="{F30590B7-AA30-4A9B-8054-F64DFDF55C79}" dt="2024-02-19T14:50:24.081" v="199" actId="1038"/>
          <ac:picMkLst>
            <pc:docMk/>
            <pc:sldMk cId="3877862046" sldId="260"/>
            <ac:picMk id="2" creationId="{43E69755-7556-4529-B7A8-BBF7A03F5D29}"/>
          </ac:picMkLst>
        </pc:picChg>
      </pc:sldChg>
      <pc:sldChg chg="addSp modSp">
        <pc:chgData name="Linda Gorman" userId="2cca921f-67fa-4982-87dc-b841c55efde4" providerId="ADAL" clId="{F30590B7-AA30-4A9B-8054-F64DFDF55C79}" dt="2024-02-19T14:51:12.658" v="208"/>
        <pc:sldMkLst>
          <pc:docMk/>
          <pc:sldMk cId="137106633" sldId="261"/>
        </pc:sldMkLst>
        <pc:grpChg chg="add">
          <ac:chgData name="Linda Gorman" userId="2cca921f-67fa-4982-87dc-b841c55efde4" providerId="ADAL" clId="{F30590B7-AA30-4A9B-8054-F64DFDF55C79}" dt="2024-02-19T14:51:12.658" v="208"/>
          <ac:grpSpMkLst>
            <pc:docMk/>
            <pc:sldMk cId="137106633" sldId="261"/>
            <ac:grpSpMk id="3" creationId="{C859BA38-2E9B-4536-B281-D5D6B148477E}"/>
          </ac:grpSpMkLst>
        </pc:grpChg>
        <pc:picChg chg="mod">
          <ac:chgData name="Linda Gorman" userId="2cca921f-67fa-4982-87dc-b841c55efde4" providerId="ADAL" clId="{F30590B7-AA30-4A9B-8054-F64DFDF55C79}" dt="2024-02-19T14:50:40.574" v="202" actId="1076"/>
          <ac:picMkLst>
            <pc:docMk/>
            <pc:sldMk cId="137106633" sldId="261"/>
            <ac:picMk id="2" creationId="{CE885A3A-AF85-442A-AB01-22723167AA4F}"/>
          </ac:picMkLst>
        </pc:picChg>
      </pc:sldChg>
      <pc:sldChg chg="addSp modSp add ord modAnim">
        <pc:chgData name="Linda Gorman" userId="2cca921f-67fa-4982-87dc-b841c55efde4" providerId="ADAL" clId="{F30590B7-AA30-4A9B-8054-F64DFDF55C79}" dt="2024-02-19T14:35:40.679" v="159"/>
        <pc:sldMkLst>
          <pc:docMk/>
          <pc:sldMk cId="3665466091" sldId="262"/>
        </pc:sldMkLst>
        <pc:spChg chg="add mod">
          <ac:chgData name="Linda Gorman" userId="2cca921f-67fa-4982-87dc-b841c55efde4" providerId="ADAL" clId="{F30590B7-AA30-4A9B-8054-F64DFDF55C79}" dt="2024-02-19T14:02:25.320" v="29" actId="255"/>
          <ac:spMkLst>
            <pc:docMk/>
            <pc:sldMk cId="3665466091" sldId="262"/>
            <ac:spMk id="2" creationId="{A2DF7519-8DD7-4A49-BD7B-A2F503E6303A}"/>
          </ac:spMkLst>
        </pc:spChg>
        <pc:spChg chg="add mod">
          <ac:chgData name="Linda Gorman" userId="2cca921f-67fa-4982-87dc-b841c55efde4" providerId="ADAL" clId="{F30590B7-AA30-4A9B-8054-F64DFDF55C79}" dt="2024-02-19T14:15:57.218" v="97" actId="1076"/>
          <ac:spMkLst>
            <pc:docMk/>
            <pc:sldMk cId="3665466091" sldId="262"/>
            <ac:spMk id="3" creationId="{003F6A48-8455-4CB0-B0C1-87129860C1A5}"/>
          </ac:spMkLst>
        </pc:spChg>
        <pc:picChg chg="add mod modCrop">
          <ac:chgData name="Linda Gorman" userId="2cca921f-67fa-4982-87dc-b841c55efde4" providerId="ADAL" clId="{F30590B7-AA30-4A9B-8054-F64DFDF55C79}" dt="2024-02-19T14:15:24.998" v="93" actId="1076"/>
          <ac:picMkLst>
            <pc:docMk/>
            <pc:sldMk cId="3665466091" sldId="262"/>
            <ac:picMk id="1026" creationId="{E99228B0-03E6-4484-8619-F89361D2CB87}"/>
          </ac:picMkLst>
        </pc:picChg>
      </pc:sldChg>
      <pc:sldChg chg="addSp modSp add">
        <pc:chgData name="Linda Gorman" userId="2cca921f-67fa-4982-87dc-b841c55efde4" providerId="ADAL" clId="{F30590B7-AA30-4A9B-8054-F64DFDF55C79}" dt="2024-02-19T14:21:57.726" v="144" actId="1076"/>
        <pc:sldMkLst>
          <pc:docMk/>
          <pc:sldMk cId="224794080" sldId="263"/>
        </pc:sldMkLst>
        <pc:spChg chg="add mod">
          <ac:chgData name="Linda Gorman" userId="2cca921f-67fa-4982-87dc-b841c55efde4" providerId="ADAL" clId="{F30590B7-AA30-4A9B-8054-F64DFDF55C79}" dt="2024-02-19T14:21:57.726" v="144" actId="1076"/>
          <ac:spMkLst>
            <pc:docMk/>
            <pc:sldMk cId="224794080" sldId="263"/>
            <ac:spMk id="2" creationId="{EA2500B2-AB4B-40E5-91AB-AF52E01E98C4}"/>
          </ac:spMkLst>
        </pc:spChg>
      </pc:sldChg>
      <pc:sldChg chg="add del">
        <pc:chgData name="Linda Gorman" userId="2cca921f-67fa-4982-87dc-b841c55efde4" providerId="ADAL" clId="{F30590B7-AA30-4A9B-8054-F64DFDF55C79}" dt="2024-02-19T14:34:53.603" v="152"/>
        <pc:sldMkLst>
          <pc:docMk/>
          <pc:sldMk cId="3870580940" sldId="264"/>
        </pc:sldMkLst>
      </pc:sldChg>
      <pc:sldChg chg="add del">
        <pc:chgData name="Linda Gorman" userId="2cca921f-67fa-4982-87dc-b841c55efde4" providerId="ADAL" clId="{F30590B7-AA30-4A9B-8054-F64DFDF55C79}" dt="2024-02-19T14:34:48.531" v="151"/>
        <pc:sldMkLst>
          <pc:docMk/>
          <pc:sldMk cId="723105227" sldId="265"/>
        </pc:sldMkLst>
      </pc:sldChg>
      <pc:sldChg chg="add del">
        <pc:chgData name="Linda Gorman" userId="2cca921f-67fa-4982-87dc-b841c55efde4" providerId="ADAL" clId="{F30590B7-AA30-4A9B-8054-F64DFDF55C79}" dt="2024-02-19T14:34:47.881" v="150"/>
        <pc:sldMkLst>
          <pc:docMk/>
          <pc:sldMk cId="2494305114" sldId="266"/>
        </pc:sldMkLst>
      </pc:sldChg>
      <pc:sldChg chg="add del">
        <pc:chgData name="Linda Gorman" userId="2cca921f-67fa-4982-87dc-b841c55efde4" providerId="ADAL" clId="{F30590B7-AA30-4A9B-8054-F64DFDF55C79}" dt="2024-02-19T14:34:47.162" v="149"/>
        <pc:sldMkLst>
          <pc:docMk/>
          <pc:sldMk cId="1596639141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D33D-2312-4872-A697-09A335473E5D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CDBB-322E-44CB-BF62-C8545E06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91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D33D-2312-4872-A697-09A335473E5D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CDBB-322E-44CB-BF62-C8545E06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352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D33D-2312-4872-A697-09A335473E5D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CDBB-322E-44CB-BF62-C8545E06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5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D33D-2312-4872-A697-09A335473E5D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CDBB-322E-44CB-BF62-C8545E06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73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D33D-2312-4872-A697-09A335473E5D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CDBB-322E-44CB-BF62-C8545E06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508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D33D-2312-4872-A697-09A335473E5D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CDBB-322E-44CB-BF62-C8545E06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41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D33D-2312-4872-A697-09A335473E5D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CDBB-322E-44CB-BF62-C8545E06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6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D33D-2312-4872-A697-09A335473E5D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CDBB-322E-44CB-BF62-C8545E06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13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D33D-2312-4872-A697-09A335473E5D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CDBB-322E-44CB-BF62-C8545E06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59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D33D-2312-4872-A697-09A335473E5D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CDBB-322E-44CB-BF62-C8545E06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8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D33D-2312-4872-A697-09A335473E5D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CDBB-322E-44CB-BF62-C8545E06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6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8D33D-2312-4872-A697-09A335473E5D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2CDBB-322E-44CB-BF62-C8545E06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9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encrypted-tbn0.gstatic.com/images?q=tbn:ANd9GcR8fbDNlbCu2a1gw4-n_V_djQfaWUUBMRuOSoElQehVR_2rRSi8&amp;s" TargetMode="External"/><Relationship Id="rId3" Type="http://schemas.openxmlformats.org/officeDocument/2006/relationships/hyperlink" Target="https://encrypted-tbn0.gstatic.com/images?q=tbn:ANd9GcRPY6B1W9Bot1zzWVOgGG7O3KZCS-UV17qPpUJfgM0aWMe-tQRM&amp;s" TargetMode="External"/><Relationship Id="rId7" Type="http://schemas.openxmlformats.org/officeDocument/2006/relationships/hyperlink" Target="https://encrypted-tbn0.gstatic.com/images?q=tbn:ANd9GcQyzUcm1SYG6V_Lr7fY5JHxyf0hOfs6Du9Nr4aV5JIesPAEx4U&amp;s" TargetMode="External"/><Relationship Id="rId2" Type="http://schemas.openxmlformats.org/officeDocument/2006/relationships/hyperlink" Target="https://www.pinterest.com/pin/353884483213824692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com/imgres?imgurl=https%3A%2F%2Fthumbs.dreamstime.com%2Fb%2Fboy-bored-food-child-eating-boring-cute-little-78564708.jpg&amp;imgrefurl=https%3A%2F%2Fwww.dreamstime.com%2Fillustration%2Feating-kid-sad.html&amp;tbnid=lQrcVQzdxZOBEM&amp;vet=12ahUKEwju6qL-g7_5AhUE81MKHYDIAzIQMygAegUIARC2AQ..i&amp;docid=2ah4SAEyOVqYiM&amp;w=800&amp;h=800&amp;q=sad%20kid%20alone%20eating%20cartoon&amp;safe=active&amp;ved=2ahUKEwju6qL-g7_5AhUE81MKHYDIAzIQMygAegUIARC2AQ" TargetMode="External"/><Relationship Id="rId5" Type="http://schemas.openxmlformats.org/officeDocument/2006/relationships/hyperlink" Target="https://encrypted-tbn0.gstatic.com/images?q=tbn:ANd9GcQmU2nYe4pStVBbCctDIx3Dbokou9veEqOrHS9GgqaW7hRGZA5a1oyB5A&amp;s" TargetMode="External"/><Relationship Id="rId4" Type="http://schemas.openxmlformats.org/officeDocument/2006/relationships/hyperlink" Target="https://encrypted-tbn0.gstatic.com/images?q=tbn:ANd9GcRkROEU2vQk9MGNbbNVdeLVUWKmMddrwEazkZLIPOP4MYVks8Y&amp;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2DF7519-8DD7-4A49-BD7B-A2F503E6303A}"/>
              </a:ext>
            </a:extLst>
          </p:cNvPr>
          <p:cNvSpPr/>
          <p:nvPr/>
        </p:nvSpPr>
        <p:spPr>
          <a:xfrm>
            <a:off x="348792" y="1582341"/>
            <a:ext cx="863495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Ask yourself if you would like it if someone said that to you.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Imagine how they feel right now.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People like you more and are nicer to you when you treat them well.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Remember the Golden Rule: Treat others how you want to be treated.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Do you want to be part of the solution or the problem?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What would you want someone to do or say if you were in a tough situation?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It is a good idea to help those in trouble if it is safe.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3F6A48-8455-4CB0-B0C1-87129860C1A5}"/>
              </a:ext>
            </a:extLst>
          </p:cNvPr>
          <p:cNvSpPr txBox="1"/>
          <p:nvPr/>
        </p:nvSpPr>
        <p:spPr>
          <a:xfrm>
            <a:off x="2469822" y="366623"/>
            <a:ext cx="6297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/>
              <a:t>Putting Yourself in Someone Else’s Shoes</a:t>
            </a:r>
          </a:p>
        </p:txBody>
      </p:sp>
      <p:pic>
        <p:nvPicPr>
          <p:cNvPr id="1026" name="Picture 2" descr="Photo about Pair of red sneakers with laces in heart shape, St. Valentine`s  day illustration. Cute cartoon ve… | Cartoon shoes, Sneakers illustration,  Doodle canvas">
            <a:extLst>
              <a:ext uri="{FF2B5EF4-FFF2-40B4-BE49-F238E27FC236}">
                <a16:creationId xmlns:a16="http://schemas.microsoft.com/office/drawing/2014/main" id="{E99228B0-03E6-4484-8619-F89361D2CB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73" r="378" b="21100"/>
          <a:stretch/>
        </p:blipFill>
        <p:spPr bwMode="auto">
          <a:xfrm>
            <a:off x="160256" y="141481"/>
            <a:ext cx="2571161" cy="144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546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6D9047-98EE-4E07-B302-41A6CA46376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099" y="295323"/>
            <a:ext cx="8594971" cy="4069287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14ABF327-A23A-4763-9B02-18DB7364EE46}"/>
              </a:ext>
            </a:extLst>
          </p:cNvPr>
          <p:cNvGrpSpPr/>
          <p:nvPr/>
        </p:nvGrpSpPr>
        <p:grpSpPr>
          <a:xfrm>
            <a:off x="99549" y="4256985"/>
            <a:ext cx="8944901" cy="2399962"/>
            <a:chOff x="199099" y="4162715"/>
            <a:chExt cx="8944901" cy="239996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619096C-1AC2-4677-8EAD-1888409E2367}"/>
                </a:ext>
              </a:extLst>
            </p:cNvPr>
            <p:cNvSpPr/>
            <p:nvPr/>
          </p:nvSpPr>
          <p:spPr>
            <a:xfrm>
              <a:off x="904974" y="4531352"/>
              <a:ext cx="8239026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Ask yourself if you would like it if someone said that to you.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Imagine how they feel right now.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People like you more and are nicer to you when you treat them well.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Remember the Golden Rule: Treat others how you want to be treated.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Do you want to be part of the solution or the problem?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What would you want someone to do or say if you were in a tough situation?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It is a good idea to help those in trouble if it is safe.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6" name="Picture 2" descr="Photo about Pair of red sneakers with laces in heart shape, St. Valentine`s  day illustration. Cute cartoon ve… | Cartoon shoes, Sneakers illustration,  Doodle canvas">
              <a:extLst>
                <a:ext uri="{FF2B5EF4-FFF2-40B4-BE49-F238E27FC236}">
                  <a16:creationId xmlns:a16="http://schemas.microsoft.com/office/drawing/2014/main" id="{734BB24F-8054-4F64-BFA3-B0673151DA1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073" r="378" b="21100"/>
            <a:stretch/>
          </p:blipFill>
          <p:spPr bwMode="auto">
            <a:xfrm>
              <a:off x="199099" y="4162715"/>
              <a:ext cx="1018095" cy="5705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57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468CAD8-7EFB-4192-B559-D5D31DE6882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75" y="37707"/>
            <a:ext cx="8676833" cy="4440025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DC108209-0E48-43CF-8161-C67482DCDDD3}"/>
              </a:ext>
            </a:extLst>
          </p:cNvPr>
          <p:cNvGrpSpPr/>
          <p:nvPr/>
        </p:nvGrpSpPr>
        <p:grpSpPr>
          <a:xfrm>
            <a:off x="99549" y="4256985"/>
            <a:ext cx="8944901" cy="2399962"/>
            <a:chOff x="199099" y="4162715"/>
            <a:chExt cx="8944901" cy="239996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3E4253A-4A63-44C1-AAB9-18492CE7E063}"/>
                </a:ext>
              </a:extLst>
            </p:cNvPr>
            <p:cNvSpPr/>
            <p:nvPr/>
          </p:nvSpPr>
          <p:spPr>
            <a:xfrm>
              <a:off x="904974" y="4531352"/>
              <a:ext cx="8239026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Ask yourself if you would like it if someone said that to you.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Imagine how they feel right now.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People like you more and are nicer to you when you treat them well.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Remember the Golden Rule: Treat others how you want to be treated.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Do you want to be part of the solution or the problem?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What would you want someone to do or say if you were in a tough situation?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It is a good idea to help those in trouble if it is safe.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5" name="Picture 2" descr="Photo about Pair of red sneakers with laces in heart shape, St. Valentine`s  day illustration. Cute cartoon ve… | Cartoon shoes, Sneakers illustration,  Doodle canvas">
              <a:extLst>
                <a:ext uri="{FF2B5EF4-FFF2-40B4-BE49-F238E27FC236}">
                  <a16:creationId xmlns:a16="http://schemas.microsoft.com/office/drawing/2014/main" id="{09B75655-2433-4E7D-9C8E-CB6CACA5595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073" r="378" b="21100"/>
            <a:stretch/>
          </p:blipFill>
          <p:spPr bwMode="auto">
            <a:xfrm>
              <a:off x="199099" y="4162715"/>
              <a:ext cx="1018095" cy="5705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66407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89A9BCE-79F5-494C-BE17-2AC185977C2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84" y="0"/>
            <a:ext cx="8031637" cy="4704441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FDB2062D-6E6C-4921-9BCE-E127A8F2D8F3}"/>
              </a:ext>
            </a:extLst>
          </p:cNvPr>
          <p:cNvGrpSpPr/>
          <p:nvPr/>
        </p:nvGrpSpPr>
        <p:grpSpPr>
          <a:xfrm>
            <a:off x="99549" y="4256985"/>
            <a:ext cx="8944901" cy="2399962"/>
            <a:chOff x="199099" y="4162715"/>
            <a:chExt cx="8944901" cy="239996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A7A534C-BADA-44E2-84DC-0167893DDEBD}"/>
                </a:ext>
              </a:extLst>
            </p:cNvPr>
            <p:cNvSpPr/>
            <p:nvPr/>
          </p:nvSpPr>
          <p:spPr>
            <a:xfrm>
              <a:off x="904974" y="4531352"/>
              <a:ext cx="8239026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Ask yourself if you would like it if someone said that to you.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Imagine how they feel right now.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People like you more and are nicer to you when you treat them well.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Remember the Golden Rule: Treat others how you want to be treated.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Do you want to be part of the solution or the problem?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What would you want someone to do or say if you were in a tough situation?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It is a good idea to help those in trouble if it is safe.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5" name="Picture 2" descr="Photo about Pair of red sneakers with laces in heart shape, St. Valentine`s  day illustration. Cute cartoon ve… | Cartoon shoes, Sneakers illustration,  Doodle canvas">
              <a:extLst>
                <a:ext uri="{FF2B5EF4-FFF2-40B4-BE49-F238E27FC236}">
                  <a16:creationId xmlns:a16="http://schemas.microsoft.com/office/drawing/2014/main" id="{F0871E4B-B862-4D2F-AB8A-A2D265E0612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073" r="378" b="21100"/>
            <a:stretch/>
          </p:blipFill>
          <p:spPr bwMode="auto">
            <a:xfrm>
              <a:off x="199099" y="4162715"/>
              <a:ext cx="1018095" cy="5705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97580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9C4C58-11A3-49AD-8491-9BAF0FD813F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008" y="12365"/>
            <a:ext cx="8469984" cy="4440025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BE349515-229B-43FE-901E-D945A043D1CC}"/>
              </a:ext>
            </a:extLst>
          </p:cNvPr>
          <p:cNvGrpSpPr/>
          <p:nvPr/>
        </p:nvGrpSpPr>
        <p:grpSpPr>
          <a:xfrm>
            <a:off x="99549" y="4256985"/>
            <a:ext cx="8944901" cy="2399962"/>
            <a:chOff x="199099" y="4162715"/>
            <a:chExt cx="8944901" cy="239996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AB3245C-81C9-450F-B6DE-68794F83294C}"/>
                </a:ext>
              </a:extLst>
            </p:cNvPr>
            <p:cNvSpPr/>
            <p:nvPr/>
          </p:nvSpPr>
          <p:spPr>
            <a:xfrm>
              <a:off x="904974" y="4531352"/>
              <a:ext cx="8239026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Ask yourself if you would like it if someone said that to you.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Imagine how they feel right now.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People like you more and are nicer to you when you treat them well.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Remember the Golden Rule: Treat others how you want to be treated.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Do you want to be part of the solution or the problem?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What would you want someone to do or say if you were in a tough situation?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It is a good idea to help those in trouble if it is safe.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5" name="Picture 2" descr="Photo about Pair of red sneakers with laces in heart shape, St. Valentine`s  day illustration. Cute cartoon ve… | Cartoon shoes, Sneakers illustration,  Doodle canvas">
              <a:extLst>
                <a:ext uri="{FF2B5EF4-FFF2-40B4-BE49-F238E27FC236}">
                  <a16:creationId xmlns:a16="http://schemas.microsoft.com/office/drawing/2014/main" id="{B4CBBDD7-7C7A-4DA2-89C6-E2192588107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073" r="378" b="21100"/>
            <a:stretch/>
          </p:blipFill>
          <p:spPr bwMode="auto">
            <a:xfrm>
              <a:off x="199099" y="4162715"/>
              <a:ext cx="1018095" cy="5705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43531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3E69755-7556-4529-B7A8-BBF7A03F5D2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" y="0"/>
            <a:ext cx="9078012" cy="5167353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DB90F91E-88AC-4F2D-A071-392FAC6169D6}"/>
              </a:ext>
            </a:extLst>
          </p:cNvPr>
          <p:cNvGrpSpPr/>
          <p:nvPr/>
        </p:nvGrpSpPr>
        <p:grpSpPr>
          <a:xfrm>
            <a:off x="99549" y="4256985"/>
            <a:ext cx="8944901" cy="2399962"/>
            <a:chOff x="199099" y="4162715"/>
            <a:chExt cx="8944901" cy="239996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1F3489D-99AC-4AF5-A4E3-E21F98030C8E}"/>
                </a:ext>
              </a:extLst>
            </p:cNvPr>
            <p:cNvSpPr/>
            <p:nvPr/>
          </p:nvSpPr>
          <p:spPr>
            <a:xfrm>
              <a:off x="904974" y="4531352"/>
              <a:ext cx="8239026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Ask yourself if you would like it if someone said that to you.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Imagine how they feel right now.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People like you more and are nicer to you when you treat them well.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Remember the Golden Rule: Treat others how you want to be treated.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Do you want to be part of the solution or the problem?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What would you want someone to do or say if you were in a tough situation?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It is a good idea to help those in trouble if it is safe.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5" name="Picture 2" descr="Photo about Pair of red sneakers with laces in heart shape, St. Valentine`s  day illustration. Cute cartoon ve… | Cartoon shoes, Sneakers illustration,  Doodle canvas">
              <a:extLst>
                <a:ext uri="{FF2B5EF4-FFF2-40B4-BE49-F238E27FC236}">
                  <a16:creationId xmlns:a16="http://schemas.microsoft.com/office/drawing/2014/main" id="{9932300C-2A78-4FF6-A60E-17007AC5D86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073" r="378" b="21100"/>
            <a:stretch/>
          </p:blipFill>
          <p:spPr bwMode="auto">
            <a:xfrm>
              <a:off x="199099" y="4162715"/>
              <a:ext cx="1018095" cy="5705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77862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E885A3A-AF85-442A-AB01-22723167AA4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390" y="0"/>
            <a:ext cx="8587819" cy="4732256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C859BA38-2E9B-4536-B281-D5D6B148477E}"/>
              </a:ext>
            </a:extLst>
          </p:cNvPr>
          <p:cNvGrpSpPr/>
          <p:nvPr/>
        </p:nvGrpSpPr>
        <p:grpSpPr>
          <a:xfrm>
            <a:off x="99549" y="4256985"/>
            <a:ext cx="8944901" cy="2399962"/>
            <a:chOff x="199099" y="4162715"/>
            <a:chExt cx="8944901" cy="239996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45A5B85-298C-41F0-AE7C-0B72A28512C1}"/>
                </a:ext>
              </a:extLst>
            </p:cNvPr>
            <p:cNvSpPr/>
            <p:nvPr/>
          </p:nvSpPr>
          <p:spPr>
            <a:xfrm>
              <a:off x="904974" y="4531352"/>
              <a:ext cx="8239026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Ask yourself if you would like it if someone said that to you.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Imagine how they feel right now.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People like you more and are nicer to you when you treat them well.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Remember the Golden Rule: Treat others how you want to be treated.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Do you want to be part of the solution or the problem?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What would you want someone to do or say if you were in a tough situation?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marR="0" lvl="0" indent="-342900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dirty="0">
                  <a:latin typeface="Arial" panose="020B0604020202020204" pitchFamily="34" charset="0"/>
                  <a:ea typeface="Times New Roman" panose="02020603050405020304" pitchFamily="18" charset="0"/>
                </a:rPr>
                <a:t>It is a good idea to help those in trouble if it is safe.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5" name="Picture 2" descr="Photo about Pair of red sneakers with laces in heart shape, St. Valentine`s  day illustration. Cute cartoon ve… | Cartoon shoes, Sneakers illustration,  Doodle canvas">
              <a:extLst>
                <a:ext uri="{FF2B5EF4-FFF2-40B4-BE49-F238E27FC236}">
                  <a16:creationId xmlns:a16="http://schemas.microsoft.com/office/drawing/2014/main" id="{90708CFC-1BAB-4E74-A14B-632EFA4DAC0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073" r="378" b="21100"/>
            <a:stretch/>
          </p:blipFill>
          <p:spPr bwMode="auto">
            <a:xfrm>
              <a:off x="199099" y="4162715"/>
              <a:ext cx="1018095" cy="5705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7106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2500B2-AB4B-40E5-91AB-AF52E01E98C4}"/>
              </a:ext>
            </a:extLst>
          </p:cNvPr>
          <p:cNvSpPr/>
          <p:nvPr/>
        </p:nvSpPr>
        <p:spPr>
          <a:xfrm>
            <a:off x="131975" y="428178"/>
            <a:ext cx="888004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Image Credits:</a:t>
            </a:r>
          </a:p>
          <a:p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Heart Sneakers: 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https://www.pinterest.com/pin/353884483213824692/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Injured Boy: </a:t>
            </a:r>
            <a:r>
              <a:rPr lang="en-US" sz="1600" u="sng" dirty="0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3"/>
              </a:rPr>
              <a:t>https://encrypted-tbn0.gstatic.com/images?q=tbn:ANd9GcRPY6B1W9Bot1zzWVOgGG7O3KZCS-UV17qPpUJfgM0aWMe-tQRM&amp;s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Frustrated Student: </a:t>
            </a:r>
            <a:r>
              <a:rPr lang="en-US" sz="1600" u="sng" dirty="0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4"/>
              </a:rPr>
              <a:t>https://encrypted-tbn0.gstatic.com/images?q=tbn:ANd9GcRkROEU2vQk9MGNbbNVdeLVUWKmMddrwEazkZLIPOP4MYVks8Y&amp;s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Happy Girl with Backpack: </a:t>
            </a:r>
            <a:r>
              <a:rPr lang="en-US" sz="1600" u="sng" dirty="0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5"/>
              </a:rPr>
              <a:t>https://encrypted-tbn0.gstatic.com/images?q=tbn:ANd9GcQmU2nYe4pStVBbCctDIx3Dbokou9veEqOrHS9GgqaW7hRGZA5a1oyB5A&amp;s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Kid Upset at Lunch: </a:t>
            </a:r>
            <a:r>
              <a:rPr lang="en-US" sz="1600" u="sng" dirty="0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6"/>
              </a:rPr>
              <a:t>https://www.google.com/</a:t>
            </a:r>
            <a:r>
              <a:rPr lang="en-US" sz="1600" u="sng" dirty="0" err="1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6"/>
              </a:rPr>
              <a:t>imgres?imgurl</a:t>
            </a:r>
            <a:r>
              <a:rPr lang="en-US" sz="1600" u="sng" dirty="0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6"/>
              </a:rPr>
              <a:t>=https%3A%2F%2Fthumbs.dreamstime.com%2Fb%2Fboy-bored-food-child-eating-boring-cute-little-78564708.jpg&amp;imgrefurl=https%3A%2F%2Fwww.dreamstime.com%2Fillustration%2Feating-kid-sad.html&amp;tbnid=</a:t>
            </a:r>
            <a:r>
              <a:rPr lang="en-US" sz="1600" u="sng" dirty="0" err="1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6"/>
              </a:rPr>
              <a:t>lQrcVQzdxZOBEM&amp;vet</a:t>
            </a:r>
            <a:r>
              <a:rPr lang="en-US" sz="1600" u="sng" dirty="0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6"/>
              </a:rPr>
              <a:t>=12ahUKEwju6qL-g7_5AhUE81MKHYDIAzIQMygAegUIARC2AQ..i&amp;docid=2ah4SAEyOVqYiM&amp;w=800&amp;h=800&amp;q=sad%20kid%20alone%20eating%20cartoon&amp;safe=</a:t>
            </a:r>
            <a:r>
              <a:rPr lang="en-US" sz="1600" u="sng" dirty="0" err="1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6"/>
              </a:rPr>
              <a:t>active&amp;ved</a:t>
            </a:r>
            <a:r>
              <a:rPr lang="en-US" sz="1600" u="sng" dirty="0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6"/>
              </a:rPr>
              <a:t>=2ahUKEwju6qL-g7_5AhUE81MKHYDIAzIQMygAegUIARC2AQ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 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Bully: </a:t>
            </a:r>
            <a:r>
              <a:rPr lang="en-US" sz="1600" u="sng" dirty="0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7"/>
              </a:rPr>
              <a:t>https://encrypted-tbn0.gstatic.com/images?q=tbn:ANd9GcQyzUcm1SYG6V_Lr7fY5JHxyf0hOfs6Du9Nr4aV5JIesPAEx4U&amp;s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Soccer Player: </a:t>
            </a:r>
            <a:r>
              <a:rPr lang="en-US" sz="1600" u="sng" dirty="0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8"/>
              </a:rPr>
              <a:t>https://encrypted-tbn0.gstatic.com/images?q=tbn:ANd9GcR8fbDNlbCu2a1gw4-n_V_djQfaWUUBMRuOSoElQehVR_2rRSi8&amp;s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94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276478FF754B45BE1082F7A1206AD9" ma:contentTypeVersion="20" ma:contentTypeDescription="Create a new document." ma:contentTypeScope="" ma:versionID="e3a86cbe15acfd22a22032ddf949d8a5">
  <xsd:schema xmlns:xsd="http://www.w3.org/2001/XMLSchema" xmlns:xs="http://www.w3.org/2001/XMLSchema" xmlns:p="http://schemas.microsoft.com/office/2006/metadata/properties" xmlns:ns3="66064c66-a6ed-46e0-8b6a-f7fcf3fe808d" xmlns:ns4="53788c3f-a3c6-49a4-af11-dd5a10c7d6ec" targetNamespace="http://schemas.microsoft.com/office/2006/metadata/properties" ma:root="true" ma:fieldsID="2231eb2e044d1b43d28881acab6e0b33" ns3:_="" ns4:_="">
    <xsd:import namespace="66064c66-a6ed-46e0-8b6a-f7fcf3fe808d"/>
    <xsd:import namespace="53788c3f-a3c6-49a4-af11-dd5a10c7d6e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064c66-a6ed-46e0-8b6a-f7fcf3fe80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88c3f-a3c6-49a4-af11-dd5a10c7d6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_activity" ma:index="24" nillable="true" ma:displayName="_activity" ma:hidden="true" ma:internalName="_activity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3788c3f-a3c6-49a4-af11-dd5a10c7d6ec" xsi:nil="true"/>
  </documentManagement>
</p:properties>
</file>

<file path=customXml/itemProps1.xml><?xml version="1.0" encoding="utf-8"?>
<ds:datastoreItem xmlns:ds="http://schemas.openxmlformats.org/officeDocument/2006/customXml" ds:itemID="{BA643DA3-1476-47E1-B4BD-FB82BCFE0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064c66-a6ed-46e0-8b6a-f7fcf3fe808d"/>
    <ds:schemaRef ds:uri="53788c3f-a3c6-49a4-af11-dd5a10c7d6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C1CBFA-EBBD-46C4-A164-D8C8DCFEF1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0D3591-6806-4DE0-AF47-F929C94754C3}">
  <ds:schemaRefs>
    <ds:schemaRef ds:uri="http://purl.org/dc/elements/1.1/"/>
    <ds:schemaRef ds:uri="http://purl.org/dc/terms/"/>
    <ds:schemaRef ds:uri="http://schemas.microsoft.com/office/infopath/2007/PartnerControls"/>
    <ds:schemaRef ds:uri="66064c66-a6ed-46e0-8b6a-f7fcf3fe808d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53788c3f-a3c6-49a4-af11-dd5a10c7d6ec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894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Gorman</dc:creator>
  <cp:lastModifiedBy>Linda Gorman</cp:lastModifiedBy>
  <cp:revision>3</cp:revision>
  <dcterms:created xsi:type="dcterms:W3CDTF">2024-02-19T13:54:55Z</dcterms:created>
  <dcterms:modified xsi:type="dcterms:W3CDTF">2024-02-19T14:51:19Z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0x01010007276478FF754B45BE1082F7A1206AD9</vt:lpwstr>
  </property>
</Properties>
</file>